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456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401d62a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6d401d62a2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d401d62a2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401d62a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6d401d62a2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6d401d62a2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3" name="Google Shape;233;g6d401d62a2_1_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01d62a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6d401d62a2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d401d62a2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0" name="Google Shape;250;g6d401d62a2_1_4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401d6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401d62a2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d401d62a2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401d62a2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401d62a2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401d62a2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401d62a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401d62a2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d401d62a2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401d62a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6d401d62a2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6d401d62a2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4" name="Google Shape;284;g6d401d62a2_1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401d62a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d401d62a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401d62a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401d62a2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d401d62a2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65b9016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765b90160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65b90160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3" name="Google Shape;323;g765b901605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65b9016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65b90160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765b90160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65b90160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65b90160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765b90160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5b90160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5b90160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765b901605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65b90160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65b901605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765b901605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5b9016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765b90160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65b90160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65b90160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765b901605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765b901605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65b90160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65b901605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765b901605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65b90160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65b901605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765b901605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65b90160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65b901605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765b901605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65b901605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65b901605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65b901605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21" name="Google Shape;4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33" name="Google Shape;4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401d62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d401d62a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6d401d62a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401d62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6d401d62a2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6d401d62a2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g6d401d62a2_1_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401d62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d401d62a2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6d401d62a2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401d62a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d401d62a2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6d401d62a2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401d62a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6d401d62a2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d401d62a2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5" name="Google Shape;215;g6d401d62a2_1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hp.net/manual/en/reserved.variables.session.ph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hp.net/manual/en/session.configuration.php#ini.session.auto-star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docs.php.net/manual/en/function.session-start.p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function.session-start.ph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hp.net/manual/en/function.ini-get.php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Working with user input</a:t>
            </a:r>
            <a:endParaRPr sz="96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$_GET[]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$_POST[]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$_FILE[]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GLOBAL ARRAYS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3224875" y="1485900"/>
            <a:ext cx="5886900" cy="52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method=“get”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3224875" y="2506675"/>
            <a:ext cx="5886900" cy="82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method=“post”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224875" y="4379750"/>
            <a:ext cx="6485100" cy="188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&lt;form action="upload.php" method="post" </a:t>
            </a:r>
            <a:r>
              <a:rPr lang="en-US" b="1">
                <a:solidFill>
                  <a:schemeClr val="lt1"/>
                </a:solidFill>
              </a:rPr>
              <a:t>enctype="multipart/form-data"</a:t>
            </a:r>
            <a:r>
              <a:rPr lang="en-US">
                <a:solidFill>
                  <a:srgbClr val="595959"/>
                </a:solidFill>
              </a:rPr>
              <a:t>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Select image to upload: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&lt;input type="file" name="fileToUpload" id="fileToUpload"&gt;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 	&lt;input type="submit" value="Upload Image" name="submit"&gt;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	&lt;/form&gt;</a:t>
            </a:r>
            <a:endParaRPr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Работи с request &amp; response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Stateless протокол, т.е. всяка заявка е независима от предходните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750" y="1585000"/>
            <a:ext cx="6312925" cy="4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GET/POST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извличане от съществуващ ресурс чрез URL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създава нов ресурс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are never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requests remain in the 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requests do not remain in the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cannot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GET requests should never be used when dealing with sensitive data - passwords, credit-card numbers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Use POST requests instead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should be used only to retrieve data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have length restrictions - up to 250 signs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have no restrictions on data length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RESPONSE STATUS CODES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Informational Messages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2xx: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Redirection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Client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Server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4459675" y="1863150"/>
            <a:ext cx="32805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81000" y="2011050"/>
            <a:ext cx="6288600" cy="260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&lt;form action=“index.php” method=“get”&gt;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type=“text” name=“age”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….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type=“submit” name=“submit” value=”Send”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&lt;/form&gt;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81000" y="1423625"/>
            <a:ext cx="62886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5581775" y="5169452"/>
            <a:ext cx="5782800" cy="1301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&lt;?php $age = $_GET[‘age’];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581786" y="4674438"/>
            <a:ext cx="57828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898659" y="1961505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2925775" y="1727690"/>
            <a:ext cx="5861800" cy="2890070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576803" y="1952489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 rot="1495002">
            <a:off x="4343817" y="2851527"/>
            <a:ext cx="4952936" cy="1969965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2626250" y="2595850"/>
            <a:ext cx="1651200" cy="587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 rot="-10259142">
            <a:off x="3296842" y="3660778"/>
            <a:ext cx="5693183" cy="2151676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form action=“....”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‘filename.php’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във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filename.php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/няма зададена стойност/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 същия файл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Associative 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Global Arrays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http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Get/Post request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Working with user input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Sessions and Session Handling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Добавете във форма полета от типа </a:t>
            </a:r>
            <a:endParaRPr sz="14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“text”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type="hidden"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Кои са задължителните атрибути на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формата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полетата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Особености при атрибутите на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Проверете какъв тип са данните, които получавате?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/>
        </p:nvSpPr>
        <p:spPr>
          <a:xfrm>
            <a:off x="4455750" y="1744225"/>
            <a:ext cx="32805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sessions and session handling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$_SESSION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http заявките са </a:t>
            </a:r>
            <a:r>
              <a:rPr lang="en-US" sz="2400" u="sng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stateless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не запаметяват текущия статус в приложението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Ако преминете от един в друг скрипт - .php файл /изпълните зявка към браузъра/,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променливите и стйностите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им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в първия файл /</a:t>
            </a:r>
            <a:r>
              <a:rPr lang="en-US" sz="2400">
                <a:solidFill>
                  <a:schemeClr val="l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преди заявката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2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не са видими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във втория файл /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след заявката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/.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$_SESSION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Сесията /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позволява съхраняването и използването на информация </a:t>
            </a:r>
            <a:r>
              <a:rPr lang="en-US" sz="24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между заявките в браузъра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записвайки я в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суперглобалния масив </a:t>
            </a:r>
            <a:r>
              <a:rPr lang="en-US" sz="24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$_SESSION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масив, който може да бъде достъпван във всеки файл от проекта ви.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$_SESSION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Когато потребителят достъпи даден скрипт /отправи заявка към сървъра/,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PHP проверява дали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е зададено автоматично стартиране на сесия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/в php.ini </a:t>
            </a:r>
            <a:r>
              <a:rPr lang="en-U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session.auto_start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1/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в скриптовете изрично е указано стартиране на сесията - в самото начало на скрипта  с функцията </a:t>
            </a:r>
            <a:r>
              <a:rPr lang="en-US" sz="2400" u="sng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session_start()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И в двата случая сесията получава уникално id, което се проверява от браузъра и служи за неин идентификатор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приложение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съобщения при успешно/неуспешно действие на потребителя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запазване потребителското име на влезлия в приложението потребител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- други данни, за които да не отправяме заявка към базата данни, което изисква ресурс или не са записани /все още/ в базата данни или няма необходимост да ги записваме, но са необходими за да функционира приложението.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Създаване на сесия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Създаваме променливите /session variables/, които искаме да запазим и използваме при преминаване от страница в страница на приложението ни.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 ….</a:t>
            </a:r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70" name="Google Shape;370;p38"/>
          <p:cNvSpPr txBox="1"/>
          <p:nvPr/>
        </p:nvSpPr>
        <p:spPr>
          <a:xfrm>
            <a:off x="4751100" y="1265500"/>
            <a:ext cx="5886900" cy="114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&lt;?php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session_start();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366675" y="3884225"/>
            <a:ext cx="10271400" cy="2041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$_SESSION[“</a:t>
            </a:r>
            <a:r>
              <a:rPr lang="en-US" sz="1600">
                <a:solidFill>
                  <a:schemeClr val="lt1"/>
                </a:solidFill>
              </a:rPr>
              <a:t>username</a:t>
            </a:r>
            <a:r>
              <a:rPr lang="en-US" sz="1600">
                <a:solidFill>
                  <a:srgbClr val="434343"/>
                </a:solidFill>
              </a:rPr>
              <a:t>"] = $_POST[‘</a:t>
            </a:r>
            <a:r>
              <a:rPr lang="en-US" sz="1600">
                <a:solidFill>
                  <a:schemeClr val="lt1"/>
                </a:solidFill>
              </a:rPr>
              <a:t>username</a:t>
            </a:r>
            <a:r>
              <a:rPr lang="en-US" sz="1600">
                <a:solidFill>
                  <a:srgbClr val="434343"/>
                </a:solidFill>
              </a:rPr>
              <a:t>’];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$_SESSION[“</a:t>
            </a:r>
            <a:r>
              <a:rPr lang="en-US" sz="1600">
                <a:solidFill>
                  <a:schemeClr val="lt1"/>
                </a:solidFill>
              </a:rPr>
              <a:t>email</a:t>
            </a:r>
            <a:r>
              <a:rPr lang="en-US" sz="1600">
                <a:solidFill>
                  <a:srgbClr val="434343"/>
                </a:solidFill>
              </a:rPr>
              <a:t>"] = $_POST[‘</a:t>
            </a:r>
            <a:r>
              <a:rPr lang="en-US" sz="1600">
                <a:solidFill>
                  <a:schemeClr val="lt1"/>
                </a:solidFill>
              </a:rPr>
              <a:t>email</a:t>
            </a:r>
            <a:r>
              <a:rPr lang="en-US" sz="1600">
                <a:solidFill>
                  <a:srgbClr val="434343"/>
                </a:solidFill>
              </a:rPr>
              <a:t>’];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Определяме колко време да се пазят данните в сесията.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/Set cookie parameters defined in the php.ini file. The effect of this function only lasts for the duration of the script. Thus, you need to call 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session_set_cookie_params()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request and before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session_start()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called.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function updates the runtime ini values of the corresponding PHP ini configuration keys which can be retrieved with the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ini_get()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 ….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80" name="Google Shape;380;p39"/>
          <p:cNvSpPr txBox="1"/>
          <p:nvPr/>
        </p:nvSpPr>
        <p:spPr>
          <a:xfrm>
            <a:off x="356800" y="2167325"/>
            <a:ext cx="11297700" cy="2034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session_set_cookie_params('600');</a:t>
            </a:r>
            <a:r>
              <a:rPr lang="en-US" sz="2400"/>
              <a:t> </a:t>
            </a:r>
            <a:r>
              <a:rPr lang="en-US" sz="2400">
                <a:solidFill>
                  <a:srgbClr val="666666"/>
                </a:solidFill>
              </a:rPr>
              <a:t>// 10 minutes</a:t>
            </a:r>
            <a:endParaRPr sz="2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session_start();</a:t>
            </a: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Продължителност на сесията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Ако няма друго указание,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продължиелността на сесията е до затваряне на браузъра.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Изтриване на записаните в сесията променливи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// remove all session variables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session_unset();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// remove all success message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session_unset(</a:t>
            </a: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$_SESSION[‘succes’]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Унищожаване на сесията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session_destroy();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Натискаме бутона за излизане от приложението. Цялата сесия, заедно с декларираните в нея променливи се унищожават. При влизане в системата, дори и без да е затварян браузъра, се създава нова сесия, с нов id.</a:t>
            </a:r>
            <a:endParaRPr sz="18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session_unset 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session_destroy</a:t>
            </a:r>
            <a:endParaRPr sz="18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session_unset</a:t>
            </a: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just clears out the session for usage. The session is still on the users computer. Note that by using session_unset, the variable still exists. session_unset just remove all session variables. it does not destroy the session....so the session would still be active.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Using session_unset in tandem with session_destroy however, is a much more effective means of actually clearing out data. As stated in the example above, this works very well, cross browser. 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session_destroy</a:t>
            </a: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destroys the session. session_destroy() to kill all session information.....This is the more secure function to use when you want to destroy the session with all of its data.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Sessions and Session Handling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37" name="Google Shape;437;p4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Масивът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променлива, която може да съхранява едновременно повече от една стойност.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14400" y="2492550"/>
            <a:ext cx="3941700" cy="27195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$cars1 = "Volvo";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$cars2 = "BMW";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$cars3 = "Toyota"; 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807500" y="3626100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866950" y="2546325"/>
            <a:ext cx="55200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този списък с променливи, може да бъде обединен в една - </a:t>
            </a:r>
            <a:r>
              <a:rPr lang="en-US" sz="1800" b="1">
                <a:solidFill>
                  <a:srgbClr val="F2A818"/>
                </a:solidFill>
              </a:rPr>
              <a:t>масив $cars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Достъпваме елементите в масива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чрез индекси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започвайки броенето от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546025" y="4048475"/>
            <a:ext cx="5786700" cy="1907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$cars[0];?&gt;</a:t>
            </a:r>
            <a:r>
              <a:rPr lang="en-US" sz="2400">
                <a:solidFill>
                  <a:srgbClr val="F2A818"/>
                </a:solidFill>
              </a:rPr>
              <a:t>//Volvo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$cars[1];?&gt;</a:t>
            </a:r>
            <a:r>
              <a:rPr lang="en-US" sz="2400">
                <a:solidFill>
                  <a:srgbClr val="F2A818"/>
                </a:solidFill>
              </a:rPr>
              <a:t>//BMW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$cars[2];?&gt;</a:t>
            </a:r>
            <a:r>
              <a:rPr lang="en-US" sz="2400">
                <a:solidFill>
                  <a:srgbClr val="F2A818"/>
                </a:solidFill>
              </a:rPr>
              <a:t>//Toyota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46025" y="2456675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24675" y="3041825"/>
            <a:ext cx="3964200" cy="152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Не е задължително данните в масива да са от един и същи тип!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4459675" y="2180300"/>
            <a:ext cx="3280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ASSOCIATIVE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Асоциативните масиви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са масиви, чиито индекси са стрингове. Наричаме ги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ключове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ASSOCIATIVE ARRAY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45075" y="3715750"/>
            <a:ext cx="3309900" cy="2378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2//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[];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$ages['Peter'] = "35";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$ages['Ben'] = "37";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$ages['Joe'] = "43";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45075" y="2162700"/>
            <a:ext cx="93645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1//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</a:t>
            </a:r>
            <a:r>
              <a:rPr lang="en-US" sz="2400">
                <a:solidFill>
                  <a:srgbClr val="F2A818"/>
                </a:solidFill>
              </a:rPr>
              <a:t>"Peter"=&gt;"35",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"Ben"=&gt;"37",</a:t>
            </a:r>
            <a:r>
              <a:rPr lang="en-US" sz="2400">
                <a:solidFill>
                  <a:schemeClr val="dk1"/>
                </a:solidFill>
              </a:rPr>
              <a:t> "Joe"=&gt;"43"]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639025" y="3795025"/>
            <a:ext cx="4270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са начини да декларираме променлива масив и да зададем стойности на нейните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елементи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Опечатване на целия масив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Отпечатване на елемент от масива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Проверяваме броя на елементите на масива,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стойността и типа им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653800" y="1517525"/>
            <a:ext cx="28914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print_r($ages)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5427125" y="2783400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echo $ages[‘Peter’]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025500" y="4359925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var_dump($ages)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 ARRAYS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1509</Words>
  <Application>Microsoft Office PowerPoint</Application>
  <PresentationFormat>По избор</PresentationFormat>
  <Paragraphs>435</Paragraphs>
  <Slides>34</Slides>
  <Notes>34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34</vt:i4>
      </vt:variant>
    </vt:vector>
  </HeadingPairs>
  <TitlesOfParts>
    <vt:vector size="40" baseType="lpstr">
      <vt:lpstr>Arial</vt:lpstr>
      <vt:lpstr>Consolas</vt:lpstr>
      <vt:lpstr>Roboto</vt:lpstr>
      <vt:lpstr>Noto Sans Symbols</vt:lpstr>
      <vt:lpstr>Calibri</vt:lpstr>
      <vt:lpstr>1_SoftUni3_1</vt:lpstr>
      <vt:lpstr>Working with user input</vt:lpstr>
      <vt:lpstr>Table of Contents</vt:lpstr>
      <vt:lpstr>Презентация на PowerPoint</vt:lpstr>
      <vt:lpstr>ARRAY</vt:lpstr>
      <vt:lpstr>ARRAY</vt:lpstr>
      <vt:lpstr>Презентация на PowerPoint</vt:lpstr>
      <vt:lpstr>ASSOCIATIVE ARRAY</vt:lpstr>
      <vt:lpstr>ARRAY</vt:lpstr>
      <vt:lpstr>Презентация на PowerPoint</vt:lpstr>
      <vt:lpstr>GLOBAL ARRAYS</vt:lpstr>
      <vt:lpstr>Презентация на PowerPoint</vt:lpstr>
      <vt:lpstr>http</vt:lpstr>
      <vt:lpstr>Презентация на PowerPoint</vt:lpstr>
      <vt:lpstr>GET/POST</vt:lpstr>
      <vt:lpstr>GET/POST</vt:lpstr>
      <vt:lpstr>GET/POST</vt:lpstr>
      <vt:lpstr>Презентация на PowerPoint</vt:lpstr>
      <vt:lpstr>working with user input</vt:lpstr>
      <vt:lpstr>action</vt:lpstr>
      <vt:lpstr>задача</vt:lpstr>
      <vt:lpstr>Презентация на PowerPoint</vt:lpstr>
      <vt:lpstr>Sessions and Session Handling</vt:lpstr>
      <vt:lpstr>Sessions and Session Handling</vt:lpstr>
      <vt:lpstr>Sessions and Session Handling</vt:lpstr>
      <vt:lpstr>Sessions and Session Handling</vt:lpstr>
      <vt:lpstr>Sessions ….</vt:lpstr>
      <vt:lpstr>Sessions ….</vt:lpstr>
      <vt:lpstr>Sessions and Session Handling</vt:lpstr>
      <vt:lpstr>Sessions and Session Handling</vt:lpstr>
      <vt:lpstr>Sessions and Session Handling</vt:lpstr>
      <vt:lpstr>Sessions and Session Handling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user input</dc:title>
  <dc:creator>Milena</dc:creator>
  <cp:lastModifiedBy>Ariel</cp:lastModifiedBy>
  <cp:revision>1</cp:revision>
  <dcterms:modified xsi:type="dcterms:W3CDTF">2020-01-11T09:37:46Z</dcterms:modified>
</cp:coreProperties>
</file>